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67702" y="5715000"/>
            <a:ext cx="295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LI-06-H-M-5</a:t>
            </a:r>
            <a:endParaRPr lang="ru-RU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6" y="2223146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62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LI-06-H-M-5</a:t>
            </a:r>
            <a:endParaRPr lang="ru-RU" sz="1100" b="1" dirty="0" smtClean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х18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9819" y="1372480"/>
            <a:ext cx="846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350" y="2700344"/>
            <a:ext cx="3480243" cy="27654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7964" y="2221148"/>
            <a:ext cx="23241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122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61</cp:revision>
  <dcterms:created xsi:type="dcterms:W3CDTF">2020-02-10T10:54:08Z</dcterms:created>
  <dcterms:modified xsi:type="dcterms:W3CDTF">2020-04-13T07:20:17Z</dcterms:modified>
</cp:coreProperties>
</file>