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59390" y="5715000"/>
            <a:ext cx="296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LI-06-H-M-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LI-06-H-M-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8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х18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8255" y="1372480"/>
            <a:ext cx="850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350" y="2700344"/>
            <a:ext cx="3480243" cy="27654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7964" y="2221148"/>
            <a:ext cx="23241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62</cp:revision>
  <dcterms:created xsi:type="dcterms:W3CDTF">2020-02-10T10:54:08Z</dcterms:created>
  <dcterms:modified xsi:type="dcterms:W3CDTF">2020-04-13T07:19:24Z</dcterms:modified>
</cp:coreProperties>
</file>