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84328" y="5715000"/>
            <a:ext cx="294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2005А10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2005А10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1000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-7000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180х55</a:t>
            </a: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3193" y="1372480"/>
            <a:ext cx="8482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3" y="2646365"/>
            <a:ext cx="3502253" cy="33177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8310" y="2185698"/>
            <a:ext cx="2492928" cy="193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121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52</cp:revision>
  <dcterms:created xsi:type="dcterms:W3CDTF">2020-02-10T10:54:08Z</dcterms:created>
  <dcterms:modified xsi:type="dcterms:W3CDTF">2020-04-13T07:15:44Z</dcterms:modified>
</cp:coreProperties>
</file>