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34204" y="5715000"/>
            <a:ext cx="289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2005В16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2005В16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16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1600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-7000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180х55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46567" y="1372480"/>
            <a:ext cx="8499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3" y="2646365"/>
            <a:ext cx="3502253" cy="33177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8310" y="2185698"/>
            <a:ext cx="2492928" cy="19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121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54</cp:revision>
  <dcterms:created xsi:type="dcterms:W3CDTF">2020-02-10T10:54:08Z</dcterms:created>
  <dcterms:modified xsi:type="dcterms:W3CDTF">2020-04-13T07:14:41Z</dcterms:modified>
</cp:coreProperties>
</file>