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92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58896" y="5715000"/>
            <a:ext cx="276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5104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2185697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5104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24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2400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-6000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err="1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Встраиваемый,подвесной,накладной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300х595</a:t>
            </a:r>
          </a:p>
          <a:p>
            <a:pPr algn="ctr">
              <a:spcBef>
                <a:spcPts val="700"/>
              </a:spcBef>
            </a:pP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2625" y="1372480"/>
            <a:ext cx="8373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внутренняя освещение,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Административно-офисное</a:t>
            </a:r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91" y="2530522"/>
            <a:ext cx="3499204" cy="403405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2595" y="2221116"/>
            <a:ext cx="2478643" cy="18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121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49</cp:revision>
  <dcterms:created xsi:type="dcterms:W3CDTF">2020-02-10T10:54:08Z</dcterms:created>
  <dcterms:modified xsi:type="dcterms:W3CDTF">2020-04-13T07:08:28Z</dcterms:modified>
</cp:coreProperties>
</file>