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92" y="108"/>
      </p:cViewPr>
      <p:guideLst>
        <p:guide orient="horz" pos="43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FFBD5-840A-47D5-BAF2-E5B4FDF52795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9BD6-2FE7-4003-B86F-FE7CFF70A1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2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5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9BD6-2FE7-4003-B86F-FE7CFF70A1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85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83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7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0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0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58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8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8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06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85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DB634-518F-4CF8-AA6F-AAE1EC4DEB82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5D0D-E512-4E55-93DD-9A002A533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82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" y="0"/>
            <a:ext cx="10097433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67"/>
          <a:stretch/>
        </p:blipFill>
        <p:spPr>
          <a:xfrm>
            <a:off x="7049320" y="3339832"/>
            <a:ext cx="2924943" cy="619393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6187006" y="285750"/>
            <a:ext cx="1965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LED INNOVATIONS</a:t>
            </a:r>
            <a:endParaRPr lang="ru-RU" sz="1600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97431" y="0"/>
            <a:ext cx="209456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85758" y="3959225"/>
            <a:ext cx="358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   ТЕХНИЧЕСКИЙ ПАСПОРТ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ОСВЕТИТЕЛЬНОГО </a:t>
            </a:r>
            <a:r>
              <a:rPr lang="ru-RU" sz="1600" dirty="0" smtClean="0">
                <a:solidFill>
                  <a:srgbClr val="ED7D3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ОБОРУДОВАНИЯ</a:t>
            </a:r>
            <a:endParaRPr lang="ru-RU" sz="1600" dirty="0">
              <a:solidFill>
                <a:srgbClr val="ED7D3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92146" y="5715000"/>
            <a:ext cx="2734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model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5105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6429375"/>
            <a:ext cx="766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14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668502" y="6085266"/>
            <a:ext cx="95544" cy="9748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034" y="6227582"/>
            <a:ext cx="104046" cy="1040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58739" y="6203400"/>
            <a:ext cx="83067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endParaRPr lang="ru-RU" sz="6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97371" y="6026284"/>
            <a:ext cx="5148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</a:t>
            </a:r>
            <a:r>
              <a:rPr lang="en-US" sz="8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edin.kz</a:t>
            </a:r>
            <a:endParaRPr lang="ru-RU" sz="8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48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72200" y="527530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72200" y="5014078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172200" y="476641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172200" y="450691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172200" y="424727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72200" y="4002070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72200" y="3737007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72200" y="3475739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3223454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2964672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72200" y="2700343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172200" y="2455865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172200" y="2190751"/>
            <a:ext cx="58293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776" y="114300"/>
            <a:ext cx="11972924" cy="1600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14350" y="329624"/>
            <a:ext cx="2254784" cy="11798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ТОО «</a:t>
            </a:r>
            <a:r>
              <a:rPr lang="en-US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LED INNOVATIONS</a:t>
            </a:r>
            <a:r>
              <a:rPr lang="ru-RU" sz="1400" b="1" dirty="0" smtClean="0">
                <a:solidFill>
                  <a:schemeClr val="accent2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»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г. </a:t>
            </a:r>
            <a:r>
              <a:rPr lang="ru-RU" sz="1000" dirty="0" err="1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Нур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-Султан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Ул. Пушкина 55</a:t>
            </a: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/3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оф.102</a:t>
            </a:r>
          </a:p>
          <a:p>
            <a:pPr>
              <a:spcBef>
                <a:spcPts val="500"/>
              </a:spcBef>
            </a:pP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+7 7172 787 277</a:t>
            </a:r>
          </a:p>
          <a:p>
            <a:pPr>
              <a:spcBef>
                <a:spcPts val="500"/>
              </a:spcBef>
            </a:pPr>
            <a:r>
              <a:rPr lang="en-US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info@ledin.kz</a:t>
            </a:r>
            <a:r>
              <a:rPr lang="ru-RU" sz="1000" dirty="0" smtClean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endParaRPr lang="ru-RU" sz="10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775" y="2185697"/>
            <a:ext cx="5991225" cy="4567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72200" y="2165757"/>
            <a:ext cx="2211799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Потребляемая мощность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Ватт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Световой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поток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Люмен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Напряжение питания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Вольт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Цветовая температура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Кельвин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Индекс цветопередачи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Температура эксплуатации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°C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Коэффициент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мощности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Степень защиты оболочки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IP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Частота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сети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50/60 ГЦ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Угол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рассеивания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Монтажный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тип</a:t>
            </a:r>
          </a:p>
          <a:p>
            <a:pPr>
              <a:spcBef>
                <a:spcPts val="700"/>
              </a:spcBef>
            </a:pPr>
            <a:r>
              <a:rPr lang="ru-RU" sz="1100" b="1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Материал </a:t>
            </a: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корпуса </a:t>
            </a:r>
          </a:p>
          <a:p>
            <a:pPr>
              <a:spcBef>
                <a:spcPts val="700"/>
              </a:spcBef>
            </a:pPr>
            <a:r>
              <a:rPr lang="ru-RU" sz="1100" b="1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Габаритные размеры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,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мм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>
              <a:spcBef>
                <a:spcPts val="600"/>
              </a:spcBef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64962" y="1920240"/>
            <a:ext cx="3511816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700"/>
              </a:spcBef>
            </a:pPr>
            <a:r>
              <a:rPr lang="en-US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LI-</a:t>
            </a:r>
            <a:r>
              <a:rPr lang="ru-RU" sz="1100" b="1" dirty="0" smtClean="0">
                <a:solidFill>
                  <a:srgbClr val="ED7D3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5105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4800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220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3000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-6000</a:t>
            </a:r>
            <a:endParaRPr lang="en-US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&gt;85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-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+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</a:t>
            </a: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ⷪC</a:t>
            </a:r>
            <a:r>
              <a:rPr lang="ru-RU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0.9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50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en-US" sz="1100" dirty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120 </a:t>
            </a:r>
            <a:r>
              <a:rPr lang="en-US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ⷪ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err="1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Встраиваемый,подвесной,накладной</a:t>
            </a:r>
            <a:endParaRPr lang="ru-RU" sz="1100" dirty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поликарбонат</a:t>
            </a:r>
          </a:p>
          <a:p>
            <a:pPr algn="ctr">
              <a:spcBef>
                <a:spcPts val="700"/>
              </a:spcBef>
            </a:pPr>
            <a:r>
              <a:rPr lang="ru-RU" sz="1100" dirty="0" smtClean="0">
                <a:solidFill>
                  <a:srgbClr val="262626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300х595</a:t>
            </a:r>
          </a:p>
          <a:p>
            <a:pPr algn="ctr">
              <a:spcBef>
                <a:spcPts val="700"/>
              </a:spcBef>
            </a:pPr>
            <a:endParaRPr lang="ru-RU" sz="1100" dirty="0" smtClean="0">
              <a:solidFill>
                <a:srgbClr val="262626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460199" y="2150253"/>
            <a:ext cx="0" cy="364013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091238" y="1854394"/>
            <a:ext cx="2287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Технические параметры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endParaRPr lang="ru-RU" sz="1400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96445" y="1372480"/>
            <a:ext cx="8449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Назначение и область 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применения</a:t>
            </a:r>
            <a:r>
              <a:rPr lang="en-US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:</a:t>
            </a:r>
            <a:r>
              <a:rPr lang="ru-RU" sz="1400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внутреннее освещение,</a:t>
            </a:r>
            <a:r>
              <a:rPr lang="en-US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</a:t>
            </a:r>
            <a:r>
              <a:rPr lang="ru-RU" sz="1400" dirty="0">
                <a:solidFill>
                  <a:schemeClr val="bg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административно-офисные</a:t>
            </a:r>
            <a:endParaRPr lang="en-US" sz="1400" dirty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endParaRPr lang="en-US" sz="1400" dirty="0" smtClean="0">
              <a:solidFill>
                <a:schemeClr val="bg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3617357" y="2150253"/>
            <a:ext cx="0" cy="45915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 flipV="1">
            <a:off x="3603071" y="4116623"/>
            <a:ext cx="2492932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624" y="4697410"/>
            <a:ext cx="1609347" cy="161239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391" y="2530522"/>
            <a:ext cx="3499204" cy="403405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2595" y="2221116"/>
            <a:ext cx="2478643" cy="189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121</Words>
  <Application>Microsoft Office PowerPoint</Application>
  <PresentationFormat>Широкоэкранный</PresentationFormat>
  <Paragraphs>43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Semibold</vt:lpstr>
      <vt:lpstr>Segoe UI Semilight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atattaov ayan</cp:lastModifiedBy>
  <cp:revision>50</cp:revision>
  <dcterms:created xsi:type="dcterms:W3CDTF">2020-02-10T10:54:08Z</dcterms:created>
  <dcterms:modified xsi:type="dcterms:W3CDTF">2020-04-13T06:45:33Z</dcterms:modified>
</cp:coreProperties>
</file>