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50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58896" y="5715000"/>
            <a:ext cx="276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</a:t>
            </a:r>
            <a:r>
              <a:rPr lang="ru-RU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5107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endParaRPr lang="ru-RU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5" y="2185697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</a:t>
            </a:r>
            <a:r>
              <a:rPr lang="ru-RU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5107</a:t>
            </a: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endParaRPr lang="ru-RU" sz="1100" b="1" dirty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5000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-6000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-40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+50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err="1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Встраиваемый,подвесной,накладной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195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x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595х12</a:t>
            </a:r>
          </a:p>
          <a:p>
            <a:pPr algn="ctr">
              <a:spcBef>
                <a:spcPts val="700"/>
              </a:spcBef>
            </a:pP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38255" y="1372480"/>
            <a:ext cx="8507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применения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-560003" y="3329681"/>
            <a:ext cx="4704355" cy="206155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3556" y="2381251"/>
            <a:ext cx="2288002" cy="145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124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43</cp:revision>
  <dcterms:created xsi:type="dcterms:W3CDTF">2020-02-10T10:54:08Z</dcterms:created>
  <dcterms:modified xsi:type="dcterms:W3CDTF">2020-04-13T06:43:31Z</dcterms:modified>
</cp:coreProperties>
</file>