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2394" y="5715000"/>
            <a:ext cx="2834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LI-LWP-0.6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LI-LWP-0.6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65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х66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1629" y="1372480"/>
            <a:ext cx="8524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144" y="2467286"/>
            <a:ext cx="3387251" cy="355997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881" y="2413032"/>
            <a:ext cx="24860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120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50</cp:revision>
  <dcterms:created xsi:type="dcterms:W3CDTF">2020-02-10T10:54:08Z</dcterms:created>
  <dcterms:modified xsi:type="dcterms:W3CDTF">2020-04-13T06:42:59Z</dcterms:modified>
</cp:coreProperties>
</file>