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92" y="108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FFBD5-840A-47D5-BAF2-E5B4FDF52795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9BD6-2FE7-4003-B86F-FE7CFF70A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29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58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85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83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4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75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3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07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0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8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81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8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6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85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82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10097433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67"/>
          <a:stretch/>
        </p:blipFill>
        <p:spPr>
          <a:xfrm>
            <a:off x="7049320" y="3339832"/>
            <a:ext cx="2924943" cy="619393"/>
          </a:xfrm>
          <a:prstGeom prst="rect">
            <a:avLst/>
          </a:prstGeom>
          <a:effectLst/>
        </p:spPr>
      </p:pic>
      <p:sp>
        <p:nvSpPr>
          <p:cNvPr id="6" name="TextBox 5"/>
          <p:cNvSpPr txBox="1"/>
          <p:nvPr/>
        </p:nvSpPr>
        <p:spPr>
          <a:xfrm>
            <a:off x="6187006" y="285750"/>
            <a:ext cx="1965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LED INNOVATIONS</a:t>
            </a:r>
            <a:endParaRPr lang="ru-RU" sz="16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97431" y="0"/>
            <a:ext cx="20945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485758" y="3959225"/>
            <a:ext cx="3588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 ТЕХНИЧЕСКИЙ ПАСПОРТ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ОСВЕТИТЕЛЬНОГО </a:t>
            </a:r>
            <a:r>
              <a:rPr lang="ru-RU" sz="1600" dirty="0" smtClean="0">
                <a:solidFill>
                  <a:srgbClr val="ED7D3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ОБОРУДОВАНИЯ</a:t>
            </a:r>
            <a:endParaRPr lang="ru-RU" sz="1600" dirty="0">
              <a:solidFill>
                <a:srgbClr val="ED7D3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59142" y="5715000"/>
            <a:ext cx="2867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model</a:t>
            </a:r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LI-LWP-</a:t>
            </a:r>
            <a:r>
              <a:rPr lang="ru-RU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1.5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90800" y="6429375"/>
            <a:ext cx="766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14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668502" y="6085266"/>
            <a:ext cx="95544" cy="9748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034" y="6227582"/>
            <a:ext cx="104046" cy="1040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58739" y="6203400"/>
            <a:ext cx="83067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endParaRPr lang="ru-RU" sz="6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7371" y="6026284"/>
            <a:ext cx="514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8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8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4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6172200" y="527530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172200" y="5014078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172200" y="476641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172200" y="450691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172200" y="424727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172200" y="400207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172200" y="3737007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72200" y="347573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172200" y="3223454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72200" y="2964672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72200" y="270034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72200" y="245586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72200" y="2190751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776" y="114300"/>
            <a:ext cx="11972924" cy="1600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4350" y="329624"/>
            <a:ext cx="2254784" cy="11798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ТОО «</a:t>
            </a:r>
            <a:r>
              <a:rPr lang="en-US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»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г. </a:t>
            </a:r>
            <a:r>
              <a:rPr lang="ru-RU" sz="1000" dirty="0" err="1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Нур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-Султан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Ул. Пушкина 55</a:t>
            </a: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/3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оф.102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+7 7172 787 277</a:t>
            </a:r>
          </a:p>
          <a:p>
            <a:pPr>
              <a:spcBef>
                <a:spcPts val="500"/>
              </a:spcBef>
            </a:pP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info@ledin.kz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endParaRPr lang="ru-RU" sz="10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775" y="2185697"/>
            <a:ext cx="5991225" cy="4567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172200" y="2165757"/>
            <a:ext cx="2263277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Потребляемая мощность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Ватт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Световой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поток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Люмен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Напряжение питания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Вольт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Цветовая температура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Кельвин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Индекс цветопередачи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Температура эксплуатации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°C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Коэффициент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мощности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Степень защиты оболочки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IP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Частота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сети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50/60 ГЦ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Угол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рассеивания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Монтажный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тип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Материал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корпуса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Габаритные размеры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мм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600"/>
              </a:spcBef>
            </a:pP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64962" y="1920240"/>
            <a:ext cx="3511816" cy="3888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LI-LWP-</a:t>
            </a:r>
            <a:r>
              <a:rPr lang="ru-RU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1.5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48</a:t>
            </a: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4800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220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3000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-6000</a:t>
            </a:r>
            <a:endParaRPr lang="en-US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&gt;85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0.9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65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120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накладной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поликарбонат</a:t>
            </a: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1180х86</a:t>
            </a:r>
          </a:p>
          <a:p>
            <a:pPr algn="ctr">
              <a:spcBef>
                <a:spcPts val="700"/>
              </a:spcBef>
            </a:pP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8460199" y="2150253"/>
            <a:ext cx="0" cy="36401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91238" y="1854394"/>
            <a:ext cx="2287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Технические параметры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endParaRPr lang="ru-RU" sz="1400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54881" y="1372480"/>
            <a:ext cx="8491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Назначение и область </a:t>
            </a:r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применения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внутреннее освещение,</a:t>
            </a:r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административно-офисные</a:t>
            </a:r>
            <a:endParaRPr lang="en-US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r>
              <a:rPr lang="ru-RU" sz="14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е</a:t>
            </a:r>
            <a:endParaRPr lang="en-US" sz="1400" dirty="0" smtClean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617357" y="2150253"/>
            <a:ext cx="0" cy="45915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3603071" y="4116623"/>
            <a:ext cx="2492932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624" y="4697410"/>
            <a:ext cx="1609347" cy="161239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144" y="2467286"/>
            <a:ext cx="3387251" cy="3559974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1881" y="2413032"/>
            <a:ext cx="24860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122</Words>
  <Application>Microsoft Office PowerPoint</Application>
  <PresentationFormat>Широкоэкранный</PresentationFormat>
  <Paragraphs>44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Semibold</vt:lpstr>
      <vt:lpstr>Segoe UI Semilight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atattaov ayan</cp:lastModifiedBy>
  <cp:revision>53</cp:revision>
  <dcterms:created xsi:type="dcterms:W3CDTF">2020-02-10T10:54:08Z</dcterms:created>
  <dcterms:modified xsi:type="dcterms:W3CDTF">2020-04-13T06:41:24Z</dcterms:modified>
</cp:coreProperties>
</file>