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25892" y="5715000"/>
            <a:ext cx="290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LI-ML17-15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LI-ML17-15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20/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3193" y="1372480"/>
            <a:ext cx="848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3" y="2581559"/>
            <a:ext cx="3478335" cy="363741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546" y="2201846"/>
            <a:ext cx="2327012" cy="191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55</cp:revision>
  <dcterms:created xsi:type="dcterms:W3CDTF">2020-02-10T10:54:08Z</dcterms:created>
  <dcterms:modified xsi:type="dcterms:W3CDTF">2020-04-13T06:40:49Z</dcterms:modified>
</cp:coreProperties>
</file>