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666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42764" y="5715000"/>
            <a:ext cx="298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LI-ML17-24</a:t>
            </a:r>
            <a:endParaRPr lang="ru-RU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5" y="2185697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LI-ML17-24</a:t>
            </a:r>
            <a:endParaRPr lang="ru-RU" sz="1100" b="1" dirty="0" smtClean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24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2400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20/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44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330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х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48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63441" y="1372480"/>
            <a:ext cx="8582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применения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3" y="2581559"/>
            <a:ext cx="3478335" cy="363741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4546" y="2201846"/>
            <a:ext cx="2327012" cy="191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124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57</cp:revision>
  <dcterms:created xsi:type="dcterms:W3CDTF">2020-02-10T10:54:08Z</dcterms:created>
  <dcterms:modified xsi:type="dcterms:W3CDTF">2020-04-13T06:37:47Z</dcterms:modified>
</cp:coreProperties>
</file>