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84328" y="5715934"/>
            <a:ext cx="298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LI-ML18-15</a:t>
            </a:r>
            <a:endParaRPr lang="ru-RU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6" y="2223146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62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LI-ML18-15</a:t>
            </a:r>
            <a:endParaRPr lang="ru-RU" sz="1100" b="1" dirty="0" smtClean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15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1500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20/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44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/54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180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55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36148" y="1371513"/>
            <a:ext cx="8373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применения</a:t>
            </a:r>
            <a:r>
              <a:rPr lang="en-US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67" y="2700343"/>
            <a:ext cx="3441142" cy="335261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7357" y="2302065"/>
            <a:ext cx="2483407" cy="181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125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59</cp:revision>
  <dcterms:created xsi:type="dcterms:W3CDTF">2020-02-10T10:54:08Z</dcterms:created>
  <dcterms:modified xsi:type="dcterms:W3CDTF">2020-04-13T06:29:07Z</dcterms:modified>
</cp:coreProperties>
</file>