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51076" y="5715000"/>
            <a:ext cx="297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LI-ML18-18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LI-ML18-18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/54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350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9795" y="1386834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67" y="2700343"/>
            <a:ext cx="3441142" cy="335261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7357" y="2302065"/>
            <a:ext cx="2483407" cy="181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60</cp:revision>
  <dcterms:created xsi:type="dcterms:W3CDTF">2020-02-10T10:54:08Z</dcterms:created>
  <dcterms:modified xsi:type="dcterms:W3CDTF">2020-04-13T06:28:25Z</dcterms:modified>
</cp:coreProperties>
</file>