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2640" y="5715934"/>
            <a:ext cx="293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LI-ML18-24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LI-ML18-24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24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/54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60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08852" y="1372480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7357" y="2302065"/>
            <a:ext cx="2483407" cy="181455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650" y="2669999"/>
            <a:ext cx="3308507" cy="3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61</cp:revision>
  <dcterms:created xsi:type="dcterms:W3CDTF">2020-02-10T10:54:08Z</dcterms:created>
  <dcterms:modified xsi:type="dcterms:W3CDTF">2020-04-13T06:27:43Z</dcterms:modified>
</cp:coreProperties>
</file>