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666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83834" y="5715934"/>
            <a:ext cx="2789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LI-ST71A</a:t>
            </a:r>
            <a:endParaRPr lang="ru-RU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6" y="2223146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629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LI-ST71A</a:t>
            </a:r>
            <a:endParaRPr lang="ru-RU" sz="1100" b="1" dirty="0" smtClean="0">
              <a:solidFill>
                <a:srgbClr val="ED7D3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000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225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х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49</a:t>
            </a: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08852" y="1384178"/>
            <a:ext cx="8373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применения</a:t>
            </a:r>
            <a:r>
              <a:rPr lang="en-US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57" y="2676323"/>
            <a:ext cx="3492621" cy="340913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4875" y="2256548"/>
            <a:ext cx="2446363" cy="186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125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66</cp:revision>
  <dcterms:created xsi:type="dcterms:W3CDTF">2020-02-10T10:54:08Z</dcterms:created>
  <dcterms:modified xsi:type="dcterms:W3CDTF">2020-04-13T06:24:29Z</dcterms:modified>
</cp:coreProperties>
</file>