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666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74368" y="5715934"/>
            <a:ext cx="255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LI-ST71B</a:t>
            </a:r>
            <a:endParaRPr lang="ru-RU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6" y="2223146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62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LI-ST71B</a:t>
            </a:r>
            <a:endParaRPr lang="ru-RU" sz="1100" b="1" dirty="0" smtClean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500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225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х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49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22500" y="1413699"/>
            <a:ext cx="8373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применения</a:t>
            </a:r>
            <a:r>
              <a:rPr lang="en-US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57" y="2676323"/>
            <a:ext cx="3492621" cy="340913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4875" y="2256548"/>
            <a:ext cx="2446363" cy="186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125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67</cp:revision>
  <dcterms:created xsi:type="dcterms:W3CDTF">2020-02-10T10:54:08Z</dcterms:created>
  <dcterms:modified xsi:type="dcterms:W3CDTF">2020-04-13T06:18:51Z</dcterms:modified>
</cp:coreProperties>
</file>